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701"/>
  </p:normalViewPr>
  <p:slideViewPr>
    <p:cSldViewPr snapToGrid="0" snapToObjects="1">
      <p:cViewPr varScale="1">
        <p:scale>
          <a:sx n="105" d="100"/>
          <a:sy n="105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A265-0B9C-CB48-AADB-0DC17F857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CBFCB-421A-CC42-9E1B-21F5F5B82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A53EE-72B4-F34B-86A7-FAC196B3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D-F642-A845-B6AD-80B76845CCA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3AF62-A1FE-CC48-B6B4-800DB6DB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994C3-29A2-D844-9E6D-5BC1719E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D13-E53B-9D44-AB90-5666258C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3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F208-551E-C546-89AE-1E6D70EDC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2B45-96E7-7A4B-A6F4-F03CA4D4E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731F1-B734-0E46-8A36-89F897F5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D-F642-A845-B6AD-80B76845CCA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66AF5-0777-7E44-8B53-24B6D7A8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ACE4C-184F-304B-A062-68B770B1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D13-E53B-9D44-AB90-5666258C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E6C33-ABC6-5E4B-A6DD-5E35DA9C1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783F3-31AD-DD47-82E3-E5EB6A77E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6D58C-E41D-5844-A094-5802BFEC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D-F642-A845-B6AD-80B76845CCA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B5C3A-C1B7-4E4A-AA5C-79DDE8AF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4FE4B-35A9-EC46-964B-D00271B0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D13-E53B-9D44-AB90-5666258C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4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E326-4A7A-5B43-A36D-F33A218D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DFB6C-9C53-1848-AC13-800D4DB52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C7CAD-ED09-1144-B7DC-A35C7623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D-F642-A845-B6AD-80B76845CCA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27FDE-941C-0D4F-85D1-2D947B35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F58A3-6EDD-8246-8A56-7AABD3C1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D13-E53B-9D44-AB90-5666258C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9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1E85F-BE73-7748-BF21-617F6A74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98CCD-2DF0-FE4C-B515-BE1F28891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C6B8C-D479-5E41-B8D3-B9E3E3B1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D-F642-A845-B6AD-80B76845CCA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F2AEE-204A-5A4B-8D71-1EE6C042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6851-CDAC-1742-B882-658F69EB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D13-E53B-9D44-AB90-5666258C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8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19ED-63BF-8B46-8123-D4191C48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C43EA-06C8-944C-9782-1C978E031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32D5B-9340-614B-AE4A-083AC956E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EC013-BE79-7445-AF93-A83ED67D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D-F642-A845-B6AD-80B76845CCA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628B1-45E1-1241-A16B-C5235C05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AB4DD-B319-EA4F-8CAD-33045F11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D13-E53B-9D44-AB90-5666258C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2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F64-4658-E449-876C-4670F2D6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BA464-5ACB-304C-9E24-93C97C0DF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2FA6E-DD3C-E349-9A66-CD44E1D5B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05443-0A25-DE4D-9D8E-447DA08AE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0156A-F34E-4140-88B4-FFF4877B3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0E7AC-FE9E-A64B-A2B0-34AEEBD8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D-F642-A845-B6AD-80B76845CCA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4E6C2B-1104-524F-A1EF-C4D14A75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52072-659C-9346-9276-51D89345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D13-E53B-9D44-AB90-5666258C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5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13C0-61CD-0142-875E-C3EFFFD2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55EB4-0CDD-F24F-9336-7FCBCC9D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D-F642-A845-B6AD-80B76845CCA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EB5B1-327A-D94B-A45C-181E0E44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79B3A-4FF3-8B45-9E99-6B8E4836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D13-E53B-9D44-AB90-5666258C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1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A0E13-66F7-584C-B23D-F54EB851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D-F642-A845-B6AD-80B76845CCA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79031-1167-7247-91C6-5D09ACD0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B8407-5562-8741-BD09-D127D464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D13-E53B-9D44-AB90-5666258C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7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DA60-0BB8-0A47-9EF1-31683DAF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61D05-580B-BA42-BA0F-FFEA4F50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B7F02-EF7D-FF47-9632-1B6F0E393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A4348-9DCB-B548-A13C-644CFECC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D-F642-A845-B6AD-80B76845CCA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F2A27-B992-1C4B-B671-DB55F7CC0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2F7C7-7408-0549-B8B3-29E1670D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D13-E53B-9D44-AB90-5666258C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1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7CCA-4E36-3F48-9791-BB55A728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FF6F29-67A0-1F4C-92CC-AA946DC9B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13E33-15EE-7C47-9CAA-C2BA4BBC0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A9FB5-4585-C147-BBC5-855E869F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E7DD-F642-A845-B6AD-80B76845CCA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6E8B7-BE4C-164C-94B4-60677EB9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CBB5B-84B8-6147-908B-29E80036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BD13-E53B-9D44-AB90-5666258C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3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0EE4E-D990-834B-8DB0-D6723A1D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70D82-96AE-024F-B803-E897D10D0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C9E05-4D84-C94C-B41B-4190E08AF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DE7DD-F642-A845-B6AD-80B76845CCA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74656-CD21-D44B-824D-9E0B113E6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BB7C5-CC8B-4442-AC59-A3D4EBD9B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BD13-E53B-9D44-AB90-5666258C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4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45D85D-C3CE-2941-9A37-75222CF63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B3B449-EB0F-B94C-A828-3E8DFAA45AA4}"/>
              </a:ext>
            </a:extLst>
          </p:cNvPr>
          <p:cNvSpPr txBox="1"/>
          <p:nvPr/>
        </p:nvSpPr>
        <p:spPr>
          <a:xfrm>
            <a:off x="1685567" y="826965"/>
            <a:ext cx="8820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Mission Festival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11C34-8E13-2644-9DB2-96415B254152}"/>
              </a:ext>
            </a:extLst>
          </p:cNvPr>
          <p:cNvSpPr txBox="1"/>
          <p:nvPr/>
        </p:nvSpPr>
        <p:spPr>
          <a:xfrm>
            <a:off x="1685567" y="510208"/>
            <a:ext cx="882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Church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279A2-5C84-A44B-8FEF-6DCB9A6A4EC5}"/>
              </a:ext>
            </a:extLst>
          </p:cNvPr>
          <p:cNvSpPr txBox="1"/>
          <p:nvPr/>
        </p:nvSpPr>
        <p:spPr>
          <a:xfrm>
            <a:off x="1685567" y="1782417"/>
            <a:ext cx="88208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Service and Presentation Date/Time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49F41-EDD5-1E48-9050-ADBC5BBB40F9}"/>
              </a:ext>
            </a:extLst>
          </p:cNvPr>
          <p:cNvSpPr txBox="1"/>
          <p:nvPr/>
        </p:nvSpPr>
        <p:spPr>
          <a:xfrm>
            <a:off x="1685567" y="2215658"/>
            <a:ext cx="882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668E9-E348-9C4D-AADF-8D7F1F8BE732}"/>
              </a:ext>
            </a:extLst>
          </p:cNvPr>
          <p:cNvSpPr txBox="1"/>
          <p:nvPr/>
        </p:nvSpPr>
        <p:spPr>
          <a:xfrm>
            <a:off x="1685567" y="2560215"/>
            <a:ext cx="882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Speaker and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44429B-9D87-1340-9183-BD10D64E208E}"/>
              </a:ext>
            </a:extLst>
          </p:cNvPr>
          <p:cNvSpPr txBox="1"/>
          <p:nvPr/>
        </p:nvSpPr>
        <p:spPr>
          <a:xfrm>
            <a:off x="1685567" y="2904771"/>
            <a:ext cx="882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3477727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Marissa Krogmann</cp:lastModifiedBy>
  <cp:revision>3</cp:revision>
  <dcterms:created xsi:type="dcterms:W3CDTF">2018-09-13T14:26:02Z</dcterms:created>
  <dcterms:modified xsi:type="dcterms:W3CDTF">2018-09-17T15:45:28Z</dcterms:modified>
</cp:coreProperties>
</file>